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3" autoAdjust="0"/>
  </p:normalViewPr>
  <p:slideViewPr>
    <p:cSldViewPr>
      <p:cViewPr>
        <p:scale>
          <a:sx n="75" d="100"/>
          <a:sy n="75" d="100"/>
        </p:scale>
        <p:origin x="-1014" y="-7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A3E59F-D482-4FE2-A359-60A07BA0A315}"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148109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3E59F-D482-4FE2-A359-60A07BA0A315}"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186048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3E59F-D482-4FE2-A359-60A07BA0A315}"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174317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3E59F-D482-4FE2-A359-60A07BA0A315}"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282604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3E59F-D482-4FE2-A359-60A07BA0A315}"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403991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A3E59F-D482-4FE2-A359-60A07BA0A315}"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246460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A3E59F-D482-4FE2-A359-60A07BA0A315}"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27894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A3E59F-D482-4FE2-A359-60A07BA0A315}"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37525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3E59F-D482-4FE2-A359-60A07BA0A315}"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176656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3E59F-D482-4FE2-A359-60A07BA0A315}"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244265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3E59F-D482-4FE2-A359-60A07BA0A315}"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19DCE-44AC-4EDF-AB17-323C41298151}" type="slidenum">
              <a:rPr lang="en-US" smtClean="0"/>
              <a:t>‹#›</a:t>
            </a:fld>
            <a:endParaRPr lang="en-US"/>
          </a:p>
        </p:txBody>
      </p:sp>
    </p:spTree>
    <p:extLst>
      <p:ext uri="{BB962C8B-B14F-4D97-AF65-F5344CB8AC3E}">
        <p14:creationId xmlns:p14="http://schemas.microsoft.com/office/powerpoint/2010/main" val="253143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3E59F-D482-4FE2-A359-60A07BA0A315}"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19DCE-44AC-4EDF-AB17-323C41298151}" type="slidenum">
              <a:rPr lang="en-US" smtClean="0"/>
              <a:t>‹#›</a:t>
            </a:fld>
            <a:endParaRPr lang="en-US"/>
          </a:p>
        </p:txBody>
      </p:sp>
    </p:spTree>
    <p:extLst>
      <p:ext uri="{BB962C8B-B14F-4D97-AF65-F5344CB8AC3E}">
        <p14:creationId xmlns:p14="http://schemas.microsoft.com/office/powerpoint/2010/main" val="162750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alkacrosstexas.tamu.edu/pdfs_dwnload/MKT-3131A.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Team Captain Instructions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7527" y="2743200"/>
            <a:ext cx="7171065" cy="2209800"/>
          </a:xfrm>
        </p:spPr>
      </p:pic>
    </p:spTree>
    <p:extLst>
      <p:ext uri="{BB962C8B-B14F-4D97-AF65-F5344CB8AC3E}">
        <p14:creationId xmlns:p14="http://schemas.microsoft.com/office/powerpoint/2010/main" val="279465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00308"/>
            <a:ext cx="4419600" cy="2071688"/>
          </a:xfrm>
          <a:prstGeom prst="rect">
            <a:avLst/>
          </a:prstGeom>
        </p:spPr>
      </p:pic>
      <p:sp>
        <p:nvSpPr>
          <p:cNvPr id="3" name="Rectangle 2"/>
          <p:cNvSpPr/>
          <p:nvPr/>
        </p:nvSpPr>
        <p:spPr>
          <a:xfrm>
            <a:off x="241300" y="3913307"/>
            <a:ext cx="8686800" cy="2308324"/>
          </a:xfrm>
          <a:prstGeom prst="rect">
            <a:avLst/>
          </a:prstGeom>
        </p:spPr>
        <p:txBody>
          <a:bodyPr wrap="square">
            <a:spAutoFit/>
          </a:bodyPr>
          <a:lstStyle/>
          <a:p>
            <a:pPr algn="ctr"/>
            <a:r>
              <a:rPr lang="en-US" i="1" dirty="0" smtClean="0"/>
              <a:t>“</a:t>
            </a:r>
            <a:r>
              <a:rPr lang="en-US" i="1" dirty="0"/>
              <a:t>Texas A&amp;M AgriLife Extension provides equal opportunities in its programs and employment to all persons, regardless of race, color, sex, religion, national origin, disability, age, genetic information, veteran status, sexual orientation, or gender identity. Persons with disabilities who plan to attend this event and  who may need accommodations are required to contact Texas A&amp;M AgriLife Extension Service at 979.864.1558 five working days prior to the meeting so appropriate arrangements can be made. The Texas A&amp;M University System, U.S. Department of Agriculture, and the County Commissioners Courts of Texas Cooperating.”</a:t>
            </a:r>
            <a:endParaRPr lang="en-US" dirty="0"/>
          </a:p>
        </p:txBody>
      </p:sp>
    </p:spTree>
    <p:extLst>
      <p:ext uri="{BB962C8B-B14F-4D97-AF65-F5344CB8AC3E}">
        <p14:creationId xmlns:p14="http://schemas.microsoft.com/office/powerpoint/2010/main" val="4198301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305800" cy="1524000"/>
          </a:xfrm>
        </p:spPr>
        <p:txBody>
          <a:bodyPr>
            <a:normAutofit/>
          </a:bodyPr>
          <a:lstStyle/>
          <a:p>
            <a:pPr algn="l"/>
            <a:r>
              <a:rPr lang="en-US" sz="2000" dirty="0" smtClean="0"/>
              <a:t>1. Begin by going to: http://walkacrosstexas.tamu.edu/</a:t>
            </a:r>
            <a:br>
              <a:rPr lang="en-US" sz="2000" dirty="0" smtClean="0"/>
            </a:br>
            <a:r>
              <a:rPr lang="en-US" sz="2000" dirty="0" smtClean="0"/>
              <a:t>2. Click </a:t>
            </a:r>
            <a:r>
              <a:rPr lang="en-US" sz="2000" b="1" i="1" dirty="0" smtClean="0"/>
              <a:t>Register Now.</a:t>
            </a:r>
            <a:r>
              <a:rPr lang="en-US" sz="2000" dirty="0" smtClean="0"/>
              <a:t>  All teams will begin a completely new account for 2016.</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566624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6656843" y="412496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58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4640"/>
            <a:ext cx="8534400" cy="1219200"/>
          </a:xfrm>
        </p:spPr>
        <p:txBody>
          <a:bodyPr>
            <a:normAutofit/>
          </a:bodyPr>
          <a:lstStyle/>
          <a:p>
            <a:pPr algn="l"/>
            <a:r>
              <a:rPr lang="en-US" sz="2000" dirty="0" smtClean="0"/>
              <a:t>3.  </a:t>
            </a:r>
            <a:r>
              <a:rPr lang="en-US" sz="2000" b="1" i="1" dirty="0" smtClean="0"/>
              <a:t>Step 1: Account Creation</a:t>
            </a:r>
            <a:r>
              <a:rPr lang="en-US" sz="2000" b="1" i="1" dirty="0"/>
              <a:t> </a:t>
            </a:r>
            <a:r>
              <a:rPr lang="en-US" sz="2000" b="1" i="1" dirty="0" smtClean="0"/>
              <a:t>- </a:t>
            </a:r>
            <a:r>
              <a:rPr lang="en-US" sz="2000" dirty="0" smtClean="0"/>
              <a:t>Fill out the requested information completely.  *Participating County will be the one in which your worksite is in.  Press </a:t>
            </a:r>
            <a:r>
              <a:rPr lang="en-US" sz="2000" b="1" i="1" dirty="0" smtClean="0"/>
              <a:t>I Accept. Continue</a:t>
            </a:r>
            <a:r>
              <a:rPr lang="en-US" sz="2000" dirty="0" smtClean="0"/>
              <a:t>.</a:t>
            </a:r>
            <a:endParaRPr lang="en-US" sz="2000"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55595"/>
            <a:ext cx="4724400" cy="393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520" y="5404355"/>
            <a:ext cx="4805680" cy="103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7467600" y="6207567"/>
            <a:ext cx="990600" cy="2286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5105400" y="174675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6934200" y="3300470"/>
            <a:ext cx="1028699"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64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4.  You will receive a confirmation email.  Please check your email and click the link provided.  </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05524"/>
            <a:ext cx="57485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5400000">
            <a:off x="7032978" y="1436630"/>
            <a:ext cx="1103751"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505200"/>
            <a:ext cx="8153400" cy="400110"/>
          </a:xfrm>
          <a:prstGeom prst="rect">
            <a:avLst/>
          </a:prstGeom>
          <a:noFill/>
        </p:spPr>
        <p:txBody>
          <a:bodyPr wrap="square" rtlCol="0">
            <a:spAutoFit/>
          </a:bodyPr>
          <a:lstStyle/>
          <a:p>
            <a:r>
              <a:rPr lang="en-US" sz="2000" dirty="0" smtClean="0"/>
              <a:t>5. You will be redirected to an Account Setup page asking you to </a:t>
            </a:r>
            <a:r>
              <a:rPr lang="en-US" sz="2000" b="1" i="1" dirty="0" smtClean="0"/>
              <a:t>Continue</a:t>
            </a:r>
            <a:endParaRPr lang="en-US" sz="2000" b="1" i="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05309"/>
            <a:ext cx="5900976" cy="242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800000">
            <a:off x="5084088" y="5836918"/>
            <a:ext cx="139623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22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algn="l"/>
            <a:r>
              <a:rPr lang="en-US" sz="2000" dirty="0" smtClean="0"/>
              <a:t>6.  </a:t>
            </a:r>
            <a:r>
              <a:rPr lang="en-US" sz="2000" b="1" i="1" dirty="0" smtClean="0"/>
              <a:t>Step 3: Continue Account Setup </a:t>
            </a:r>
            <a:r>
              <a:rPr lang="en-US" sz="2000" dirty="0"/>
              <a:t/>
            </a:r>
            <a:br>
              <a:rPr lang="en-US" sz="2000" dirty="0"/>
            </a:br>
            <a:r>
              <a:rPr lang="en-US" sz="2000" dirty="0" smtClean="0"/>
              <a:t>7.  You will register </a:t>
            </a:r>
            <a:r>
              <a:rPr lang="en-US" sz="2000" b="1" i="1" dirty="0" smtClean="0"/>
              <a:t>as a Team Captain</a:t>
            </a:r>
            <a:r>
              <a:rPr lang="en-US" sz="2000" dirty="0" smtClean="0"/>
              <a:t>. </a:t>
            </a:r>
            <a:br>
              <a:rPr lang="en-US" sz="2000" dirty="0" smtClean="0"/>
            </a:br>
            <a:r>
              <a:rPr lang="en-US" sz="2000" dirty="0" smtClean="0"/>
              <a:t>8</a:t>
            </a:r>
            <a:r>
              <a:rPr lang="en-US" sz="2000" b="1" i="1" dirty="0" smtClean="0"/>
              <a:t>.  Start date </a:t>
            </a:r>
            <a:r>
              <a:rPr lang="en-US" sz="2000" dirty="0" smtClean="0"/>
              <a:t>will be </a:t>
            </a:r>
            <a:r>
              <a:rPr lang="en-US" sz="2000" b="1" i="1" dirty="0" smtClean="0"/>
              <a:t>01/09/2017</a:t>
            </a:r>
            <a:r>
              <a:rPr lang="en-US" sz="2000" b="1" i="1" dirty="0" smtClean="0"/>
              <a:t/>
            </a:r>
            <a:br>
              <a:rPr lang="en-US" sz="2000" b="1" i="1" dirty="0" smtClean="0"/>
            </a:br>
            <a:r>
              <a:rPr lang="en-US" sz="2000" dirty="0" smtClean="0"/>
              <a:t>9</a:t>
            </a:r>
            <a:r>
              <a:rPr lang="en-US" sz="2000" b="1" i="1" dirty="0" smtClean="0"/>
              <a:t>.  </a:t>
            </a:r>
            <a:r>
              <a:rPr lang="en-US" sz="2000" dirty="0" smtClean="0"/>
              <a:t>Press</a:t>
            </a:r>
            <a:r>
              <a:rPr lang="en-US" sz="2000" b="1" i="1" dirty="0" smtClean="0"/>
              <a:t> Continue</a:t>
            </a:r>
            <a:endParaRPr lang="en-US" sz="20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1"/>
            <a:ext cx="5437545" cy="445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7620000" y="5334000"/>
            <a:ext cx="838200" cy="2286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7620000" y="6051551"/>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620000" y="3505201"/>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81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10. </a:t>
            </a:r>
            <a:r>
              <a:rPr lang="en-US" sz="2000" b="1" i="1" dirty="0" smtClean="0"/>
              <a:t>Select your group:  </a:t>
            </a:r>
            <a:r>
              <a:rPr lang="en-US" sz="2000" dirty="0" smtClean="0"/>
              <a:t>This will be </a:t>
            </a:r>
            <a:r>
              <a:rPr lang="en-US" sz="2000" dirty="0" smtClean="0"/>
              <a:t>whichever group fits your team best. </a:t>
            </a:r>
            <a:r>
              <a:rPr lang="en-US" sz="2000" dirty="0" smtClean="0"/>
              <a:t/>
            </a:r>
            <a:br>
              <a:rPr lang="en-US" sz="2000" dirty="0" smtClean="0"/>
            </a:br>
            <a:r>
              <a:rPr lang="en-US" sz="2000" dirty="0" smtClean="0"/>
              <a:t>11. Click </a:t>
            </a:r>
            <a:r>
              <a:rPr lang="en-US" sz="2000" b="1" i="1" dirty="0" smtClean="0"/>
              <a:t>Continue</a:t>
            </a:r>
            <a:r>
              <a:rPr lang="en-US" sz="2000" dirty="0" smtClean="0"/>
              <a:t>.</a:t>
            </a:r>
            <a:endParaRPr lang="en-US" sz="20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676399"/>
            <a:ext cx="6068471" cy="381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7848600" y="3906519"/>
            <a:ext cx="838200" cy="2286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511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12.  </a:t>
            </a:r>
            <a:r>
              <a:rPr lang="en-US" sz="2000" b="1" i="1" dirty="0" smtClean="0"/>
              <a:t>Step 4:  Team Captain Registration – </a:t>
            </a:r>
            <a:r>
              <a:rPr lang="en-US" sz="2000" dirty="0" smtClean="0"/>
              <a:t>Begin by typing the </a:t>
            </a:r>
            <a:r>
              <a:rPr lang="en-US" sz="2000" b="1" i="1" dirty="0" smtClean="0"/>
              <a:t>Team Name.  </a:t>
            </a:r>
            <a:r>
              <a:rPr lang="en-US" sz="2000" dirty="0" smtClean="0"/>
              <a:t>Fill out the remainder of the form answering the questions for yourself.   </a:t>
            </a:r>
            <a:br>
              <a:rPr lang="en-US" sz="2000" dirty="0" smtClean="0"/>
            </a:br>
            <a:r>
              <a:rPr lang="en-US" sz="2000" dirty="0" smtClean="0"/>
              <a:t>13.  At the bottom click </a:t>
            </a:r>
            <a:r>
              <a:rPr lang="en-US" sz="2000" b="1" i="1" dirty="0" smtClean="0"/>
              <a:t>Register as Captain</a:t>
            </a:r>
            <a:r>
              <a:rPr lang="en-US" sz="2000" dirty="0" smtClean="0"/>
              <a:t>.</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512356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7162801" y="3733799"/>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183120" y="5924342"/>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920" y="5846710"/>
            <a:ext cx="5029200" cy="4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12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14.  You will now be ready to </a:t>
            </a:r>
            <a:r>
              <a:rPr lang="en-US" sz="2000" b="1" i="1" dirty="0" smtClean="0"/>
              <a:t>Add Team Members Now</a:t>
            </a:r>
            <a:r>
              <a:rPr lang="en-US" sz="2000" dirty="0" smtClean="0"/>
              <a:t>.</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909" y="1371600"/>
            <a:ext cx="4843462" cy="233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6272371" y="297180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32778" y="396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15. All team members must complete the </a:t>
            </a:r>
            <a:r>
              <a:rPr lang="en-US" sz="2000" dirty="0" smtClean="0">
                <a:hlinkClick r:id="rId3"/>
              </a:rPr>
              <a:t>Individual Registration Form</a:t>
            </a:r>
            <a:r>
              <a:rPr lang="en-US" sz="2000" dirty="0" smtClean="0"/>
              <a:t> before you can add them to your team.  Continue adding team members until your team is complete with a total of 8 members.  </a:t>
            </a:r>
            <a:endParaRPr lang="en-US" sz="2000" dirty="0"/>
          </a:p>
        </p:txBody>
      </p:sp>
    </p:spTree>
    <p:extLst>
      <p:ext uri="{BB962C8B-B14F-4D97-AF65-F5344CB8AC3E}">
        <p14:creationId xmlns:p14="http://schemas.microsoft.com/office/powerpoint/2010/main" val="4020645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32" b="18634"/>
          <a:stretch/>
        </p:blipFill>
        <p:spPr bwMode="auto">
          <a:xfrm>
            <a:off x="2344466" y="1752600"/>
            <a:ext cx="6400800" cy="226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US" sz="2000" dirty="0" smtClean="0"/>
              <a:t>16.  To enter Miles Walked,</a:t>
            </a:r>
            <a:r>
              <a:rPr lang="en-US" sz="2000" b="1" i="1" dirty="0" smtClean="0"/>
              <a:t> </a:t>
            </a:r>
            <a:r>
              <a:rPr lang="en-US" sz="2000" dirty="0" smtClean="0"/>
              <a:t>look on the left hand bar and click on </a:t>
            </a:r>
            <a:r>
              <a:rPr lang="en-US" sz="2000" b="1" i="1" dirty="0" smtClean="0"/>
              <a:t>Miles Walked.  </a:t>
            </a:r>
            <a:br>
              <a:rPr lang="en-US" sz="2000" b="1" i="1" dirty="0" smtClean="0"/>
            </a:br>
            <a:r>
              <a:rPr lang="en-US" sz="2000" dirty="0" smtClean="0"/>
              <a:t>17.  Click </a:t>
            </a:r>
            <a:r>
              <a:rPr lang="en-US" sz="2000" b="1" i="1" dirty="0" smtClean="0"/>
              <a:t>Add/Edit Miles</a:t>
            </a:r>
            <a:r>
              <a:rPr lang="en-US" sz="2000" dirty="0" smtClean="0"/>
              <a:t> – All team members will show.  Update miles.</a:t>
            </a:r>
            <a:endParaRPr lang="en-US" sz="2000" b="1" i="1" dirty="0"/>
          </a:p>
        </p:txBody>
      </p:sp>
      <p:sp>
        <p:nvSpPr>
          <p:cNvPr id="6" name="Right Arrow 5"/>
          <p:cNvSpPr/>
          <p:nvPr/>
        </p:nvSpPr>
        <p:spPr>
          <a:xfrm rot="8585363">
            <a:off x="3188681" y="2006502"/>
            <a:ext cx="1307534" cy="2533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426" y="2662683"/>
            <a:ext cx="4815840" cy="135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9814768">
            <a:off x="4706666" y="2687196"/>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0"/>
            <a:ext cx="5439699" cy="210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546146" y="3883708"/>
            <a:ext cx="8229600" cy="784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18.  After entering miles for each member, click </a:t>
            </a:r>
            <a:r>
              <a:rPr lang="en-US" sz="2000" b="1" i="1" dirty="0" smtClean="0"/>
              <a:t>Save</a:t>
            </a:r>
            <a:r>
              <a:rPr lang="en-US" sz="2000" dirty="0" smtClean="0"/>
              <a:t>.</a:t>
            </a:r>
            <a:endParaRPr lang="en-US" sz="2000" b="1" i="1" dirty="0"/>
          </a:p>
        </p:txBody>
      </p:sp>
      <p:sp>
        <p:nvSpPr>
          <p:cNvPr id="12" name="Right Arrow 11"/>
          <p:cNvSpPr/>
          <p:nvPr/>
        </p:nvSpPr>
        <p:spPr>
          <a:xfrm rot="9814768">
            <a:off x="3505840" y="4791967"/>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04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323</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Team Captain Instructions</vt:lpstr>
      <vt:lpstr>1. Begin by going to: http://walkacrosstexas.tamu.edu/ 2. Click Register Now.  All teams will begin a completely new account for 2016.</vt:lpstr>
      <vt:lpstr>3.  Step 1: Account Creation - Fill out the requested information completely.  *Participating County will be the one in which your worksite is in.  Press I Accept. Continue.</vt:lpstr>
      <vt:lpstr>4.  You will receive a confirmation email.  Please check your email and click the link provided.  </vt:lpstr>
      <vt:lpstr>6.  Step 3: Continue Account Setup  7.  You will register as a Team Captain.  8.  Start date will be 01/09/2017 9.  Press Continue</vt:lpstr>
      <vt:lpstr>10. Select your group:  This will be whichever group fits your team best.  11. Click Continue.</vt:lpstr>
      <vt:lpstr>12.  Step 4:  Team Captain Registration – Begin by typing the Team Name.  Fill out the remainder of the form answering the questions for yourself.    13.  At the bottom click Register as Captain.</vt:lpstr>
      <vt:lpstr>14.  You will now be ready to Add Team Members Now.</vt:lpstr>
      <vt:lpstr>16.  To enter Miles Walked, look on the left hand bar and click on Miles Walked.   17.  Click Add/Edit Miles – All team members will show.  Update miles.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agext-michaele</dc:creator>
  <cp:lastModifiedBy>agext-cameron</cp:lastModifiedBy>
  <cp:revision>11</cp:revision>
  <dcterms:created xsi:type="dcterms:W3CDTF">2016-02-16T17:21:16Z</dcterms:created>
  <dcterms:modified xsi:type="dcterms:W3CDTF">2016-12-21T16:20:02Z</dcterms:modified>
</cp:coreProperties>
</file>